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58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Lorenzatto Cauduro" initials="GLC" lastIdx="1" clrIdx="0">
    <p:extLst>
      <p:ext uri="{19B8F6BF-5375-455C-9EA6-DF929625EA0E}">
        <p15:presenceInfo xmlns:p15="http://schemas.microsoft.com/office/powerpoint/2012/main" userId="989775fb36d667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28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1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0525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331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800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08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801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68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89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0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23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58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27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93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41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42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656F566-6638-4FA0-872D-74A3D30FF38E}" type="datetimeFigureOut">
              <a:rPr lang="pt-BR" smtClean="0"/>
              <a:t>30/06/2023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C606E0-C0D3-4F8A-9ADF-78E6CA602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578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osquid.com/3d-models/capitan-america-shield-low-poly-3d-2089227" TargetMode="External"/><Relationship Id="rId2" Type="http://schemas.openxmlformats.org/officeDocument/2006/relationships/hyperlink" Target="https://www.turbosqui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bosquid.com/3d-models/3d-sony-playstation-one-memory-card-195015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DEBB2-3983-4C8E-9484-ED9D27B41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GB - Computação Gráfica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84FCDE-D7D8-4414-844F-40EB2FD6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078500"/>
            <a:ext cx="2621050" cy="9867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Alunos: </a:t>
            </a:r>
          </a:p>
          <a:p>
            <a:r>
              <a:rPr lang="pt-BR" dirty="0"/>
              <a:t>Gustavo Lorenzatto</a:t>
            </a:r>
          </a:p>
          <a:p>
            <a:r>
              <a:rPr lang="pt-BR" dirty="0"/>
              <a:t>Gabriel </a:t>
            </a:r>
            <a:r>
              <a:rPr lang="pt-BR" dirty="0" err="1"/>
              <a:t>Tamujo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941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057CC-2A47-4784-98F0-E3F0EAD8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59230"/>
            <a:ext cx="8534400" cy="1170729"/>
          </a:xfrm>
        </p:spPr>
        <p:txBody>
          <a:bodyPr/>
          <a:lstStyle/>
          <a:p>
            <a:r>
              <a:rPr lang="pt-BR" dirty="0"/>
              <a:t>Detalhes da 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AD4ADA-54D6-438F-8703-EEF799DB9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65403"/>
            <a:ext cx="8534400" cy="4093827"/>
          </a:xfrm>
        </p:spPr>
        <p:txBody>
          <a:bodyPr>
            <a:normAutofit/>
          </a:bodyPr>
          <a:lstStyle/>
          <a:p>
            <a:r>
              <a:rPr lang="pt-BR" dirty="0"/>
              <a:t>Por padrão, os objetos iniciam a cena estáticos</a:t>
            </a:r>
          </a:p>
          <a:p>
            <a:r>
              <a:rPr lang="pt-BR" dirty="0"/>
              <a:t>Tecla “1” ativa o movimento cíclico do objeto “</a:t>
            </a:r>
            <a:r>
              <a:rPr lang="pt-BR" dirty="0" err="1"/>
              <a:t>Shield</a:t>
            </a:r>
            <a:r>
              <a:rPr lang="pt-BR" dirty="0"/>
              <a:t>” e permite interagir com as teclas “X”, “Y”, “Z” para realizar movimentos de rotação</a:t>
            </a:r>
          </a:p>
          <a:p>
            <a:r>
              <a:rPr lang="pt-BR" dirty="0"/>
              <a:t>Tecla “2” ativa o movimento cíclico do objeto “</a:t>
            </a:r>
            <a:r>
              <a:rPr lang="pt-BR" dirty="0" err="1"/>
              <a:t>Memory</a:t>
            </a:r>
            <a:r>
              <a:rPr lang="pt-BR" dirty="0"/>
              <a:t> Card” e permite interagir com as teclas “X”, “Y”, “Z” para realizar movimentos de rotação</a:t>
            </a:r>
          </a:p>
          <a:p>
            <a:r>
              <a:rPr lang="pt-BR" dirty="0"/>
              <a:t>A câmera sintética pode ser movimentada a qualquer momento com as teclas “W”, “A”, “S”, “D”</a:t>
            </a:r>
          </a:p>
          <a:p>
            <a:r>
              <a:rPr lang="pt-BR" dirty="0"/>
              <a:t>A câmera sintética pode ser movimentada a qualquer momento  por meio da movimentação do mouse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450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057CC-2A47-4784-98F0-E3F0EAD8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7030"/>
            <a:ext cx="8534400" cy="835170"/>
          </a:xfrm>
        </p:spPr>
        <p:txBody>
          <a:bodyPr/>
          <a:lstStyle/>
          <a:p>
            <a:r>
              <a:rPr lang="pt-BR" dirty="0" err="1"/>
              <a:t>Assets</a:t>
            </a:r>
            <a:r>
              <a:rPr lang="pt-BR" dirty="0"/>
              <a:t> e composição da cena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AD4ADA-54D6-438F-8703-EEF799DB9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51230"/>
          </a:xfrm>
        </p:spPr>
        <p:txBody>
          <a:bodyPr/>
          <a:lstStyle/>
          <a:p>
            <a:r>
              <a:rPr lang="pt-BR" dirty="0"/>
              <a:t>Foram utilizados dois </a:t>
            </a:r>
            <a:r>
              <a:rPr lang="pt-BR" dirty="0" err="1"/>
              <a:t>assets</a:t>
            </a:r>
            <a:r>
              <a:rPr lang="pt-BR" dirty="0"/>
              <a:t> disponibilizados gratuitamente pelo site </a:t>
            </a:r>
            <a:r>
              <a:rPr lang="pt-BR" dirty="0">
                <a:hlinkClick r:id="rId2"/>
              </a:rPr>
              <a:t>https://www.turbosquid.com</a:t>
            </a:r>
            <a:r>
              <a:rPr lang="pt-BR" dirty="0"/>
              <a:t> sob a licença Standard (permite uso editorial)</a:t>
            </a:r>
          </a:p>
          <a:p>
            <a:r>
              <a:rPr lang="pt-BR" dirty="0" err="1"/>
              <a:t>Asset</a:t>
            </a:r>
            <a:r>
              <a:rPr lang="pt-BR" dirty="0"/>
              <a:t> “</a:t>
            </a:r>
            <a:r>
              <a:rPr lang="pt-BR" dirty="0" err="1"/>
              <a:t>Capitan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</a:t>
            </a:r>
            <a:r>
              <a:rPr lang="pt-BR" dirty="0" err="1"/>
              <a:t>Shield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Poly 3D” por Claux31: </a:t>
            </a:r>
            <a:r>
              <a:rPr lang="pt-BR" dirty="0">
                <a:hlinkClick r:id="rId3"/>
              </a:rPr>
              <a:t>https://www.turbosquid.com/3d-models/capitan-america-shield-low-poly-3d-2089227</a:t>
            </a:r>
            <a:endParaRPr lang="pt-BR" dirty="0"/>
          </a:p>
          <a:p>
            <a:r>
              <a:rPr lang="pt-BR" dirty="0" err="1"/>
              <a:t>Asset</a:t>
            </a:r>
            <a:r>
              <a:rPr lang="pt-BR" dirty="0"/>
              <a:t> “3D Sony Playstation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 Card” por </a:t>
            </a:r>
            <a:r>
              <a:rPr lang="pt-BR" dirty="0" err="1"/>
              <a:t>PerspectX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https://www.turbosquid.com/3d-models/3d-sony-playstation-one-memory-card-1950150</a:t>
            </a:r>
            <a:endParaRPr lang="pt-BR" dirty="0"/>
          </a:p>
          <a:p>
            <a:r>
              <a:rPr lang="pt-BR" dirty="0"/>
              <a:t>Para ambos </a:t>
            </a:r>
            <a:r>
              <a:rPr lang="pt-BR" dirty="0" err="1"/>
              <a:t>assets</a:t>
            </a:r>
            <a:r>
              <a:rPr lang="pt-BR" dirty="0"/>
              <a:t>, foi necessário um pré-processamento por meio do software Blender pois estavam fora do padrão triangular de faces adotado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888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6563C6F-CDB1-4686-89CC-61B22B4F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1" y="185998"/>
            <a:ext cx="9407734" cy="541236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73A0812-699E-4293-B8FA-D0D34B99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81" y="5890758"/>
            <a:ext cx="8534400" cy="781244"/>
          </a:xfrm>
        </p:spPr>
        <p:txBody>
          <a:bodyPr/>
          <a:lstStyle/>
          <a:p>
            <a:r>
              <a:rPr lang="pt-BR" dirty="0"/>
              <a:t>Pré-processamento de </a:t>
            </a:r>
            <a:r>
              <a:rPr lang="pt-BR" dirty="0" err="1"/>
              <a:t>assets</a:t>
            </a:r>
            <a:endParaRPr lang="pt-BR" dirty="0"/>
          </a:p>
        </p:txBody>
      </p:sp>
      <p:pic>
        <p:nvPicPr>
          <p:cNvPr id="1026" name="Picture 2" descr="Blender Review | PCMag">
            <a:extLst>
              <a:ext uri="{FF2B5EF4-FFF2-40B4-BE49-F238E27FC236}">
                <a16:creationId xmlns:a16="http://schemas.microsoft.com/office/drawing/2014/main" id="{519E2172-2621-49A7-801F-D849B55D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711" y="185998"/>
            <a:ext cx="1933907" cy="16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E4E7FCC-9701-44DE-BD9E-C8B2639C73F0}"/>
              </a:ext>
            </a:extLst>
          </p:cNvPr>
          <p:cNvSpPr txBox="1">
            <a:spLocks/>
          </p:cNvSpPr>
          <p:nvPr/>
        </p:nvSpPr>
        <p:spPr>
          <a:xfrm>
            <a:off x="9809411" y="1786998"/>
            <a:ext cx="2196508" cy="78124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blender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60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057CC-2A47-4784-98F0-E3F0EAD8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66" y="5872294"/>
            <a:ext cx="7092382" cy="659001"/>
          </a:xfrm>
        </p:spPr>
        <p:txBody>
          <a:bodyPr/>
          <a:lstStyle/>
          <a:p>
            <a:r>
              <a:rPr lang="pt-BR" dirty="0"/>
              <a:t>Execução do programa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A7B36FE-6185-4CA6-90C8-DDBFC036F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8" y="226503"/>
            <a:ext cx="9619236" cy="5419288"/>
          </a:xfrm>
        </p:spPr>
      </p:pic>
    </p:spTree>
    <p:extLst>
      <p:ext uri="{BB962C8B-B14F-4D97-AF65-F5344CB8AC3E}">
        <p14:creationId xmlns:p14="http://schemas.microsoft.com/office/powerpoint/2010/main" val="279038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9144B-7ABA-4FC9-9BF8-9B6B4782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58451"/>
            <a:ext cx="8434621" cy="1507067"/>
          </a:xfrm>
        </p:spPr>
        <p:txBody>
          <a:bodyPr/>
          <a:lstStyle/>
          <a:p>
            <a:r>
              <a:rPr lang="pt-BR" dirty="0"/>
              <a:t>Considerações finais e 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AA055-F221-48B1-AB0F-99241FD8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32242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Desafios: </a:t>
            </a:r>
          </a:p>
          <a:p>
            <a:r>
              <a:rPr lang="pt-BR" dirty="0"/>
              <a:t>Utilizar objetos além dos disponibilizados e encontrar uma forma de adequá-los ao programa</a:t>
            </a:r>
          </a:p>
          <a:p>
            <a:r>
              <a:rPr lang="pt-BR" dirty="0"/>
              <a:t>Falta de prática com a linguagem</a:t>
            </a:r>
          </a:p>
          <a:p>
            <a:endParaRPr lang="pt-BR" dirty="0"/>
          </a:p>
          <a:p>
            <a:r>
              <a:rPr lang="pt-BR" dirty="0"/>
              <a:t>Pontos fortes: </a:t>
            </a:r>
          </a:p>
          <a:p>
            <a:r>
              <a:rPr lang="pt-BR" dirty="0"/>
              <a:t>O código bem comentado auxiliou no entendimento, ainda mais para quem não possui contato regular com C++</a:t>
            </a:r>
          </a:p>
          <a:p>
            <a:r>
              <a:rPr lang="pt-BR" dirty="0"/>
              <a:t>Aprendizado interessante, explora uma área não muito usual</a:t>
            </a:r>
          </a:p>
          <a:p>
            <a:endParaRPr lang="pt-BR" dirty="0"/>
          </a:p>
          <a:p>
            <a:r>
              <a:rPr lang="pt-BR" dirty="0"/>
              <a:t>Referências adicionais:</a:t>
            </a:r>
          </a:p>
          <a:p>
            <a:r>
              <a:rPr lang="pt-BR" dirty="0"/>
              <a:t>https://docs.blender.org/manual/pt/latest/modeling/modifiers/generate/triangulate.html#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8379572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563</TotalTime>
  <Words>315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Fatia</vt:lpstr>
      <vt:lpstr>GB - Computação Gráfica</vt:lpstr>
      <vt:lpstr>Detalhes da interface</vt:lpstr>
      <vt:lpstr>Assets e composição da cena</vt:lpstr>
      <vt:lpstr>Pré-processamento de assets</vt:lpstr>
      <vt:lpstr>Execução do programa</vt:lpstr>
      <vt:lpstr>Considerações finais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 - Computação Gráfica</dc:title>
  <dc:creator>Gustavo Lorenzatto Cauduro</dc:creator>
  <cp:lastModifiedBy>Gustavo Lorenzatto Cauduro</cp:lastModifiedBy>
  <cp:revision>3</cp:revision>
  <dcterms:created xsi:type="dcterms:W3CDTF">2023-06-30T00:59:06Z</dcterms:created>
  <dcterms:modified xsi:type="dcterms:W3CDTF">2023-07-01T02:35:34Z</dcterms:modified>
</cp:coreProperties>
</file>